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/>
              </a:rPr>
              <a:t>Практическая работа №1.</a:t>
            </a:r>
            <a:br>
              <a:rPr lang="ru-RU" b="1" smtClean="0">
                <a:solidFill>
                  <a:srgbClr val="FF0000"/>
                </a:solidFill>
                <a:latin typeface="Times New Roman"/>
              </a:rPr>
            </a:br>
            <a:r>
              <a:rPr lang="ru-RU" b="1" smtClean="0">
                <a:solidFill>
                  <a:srgbClr val="FF0000"/>
                </a:solidFill>
                <a:latin typeface="Times New Roman"/>
              </a:rPr>
              <a:t>Трофология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chemeClr val="tx2"/>
                </a:solidFill>
                <a:latin typeface="Times New Roman"/>
              </a:rPr>
              <a:t>1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Наука о питании 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Times New Roman"/>
              </a:rPr>
              <a:t>2.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Вклад естественнонаучных открытий в развитии науки о питании 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Times New Roman"/>
              </a:rPr>
              <a:t>3.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Основные этапы развития науки химии, биологии, физиологии, микробиологии и др.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Повара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даже самые искусные, веками готовили только по вкусу, не зная химического состава пищевых продуктов, их полезных и целебных свойств, основ рационального питания.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726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все времена известные мыслители,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поэты,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писатели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философы, политические деятели выступали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за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умеренность в еде и питье.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древних времен вопросы питания являлись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одними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из главных в медицине.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Первый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врач Греции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Асклепий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(по-латыни Эскулап) имел двух дочерей: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Панакею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(Панацею) — покровительницу лекарственной терапии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Гигею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— покровительницу врачебного искусства (в широком значении этого слова; от ее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имени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позднее произошел термин «гигиена» — наука о здоровье). Хотелось бы обратить внимание на то, что на всех изображениях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Гигея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выглядит стройной здоровой молодой женщиной с двумя постоянными атрибутами: змеей, которую она кормит из чаши (символизирует медицинскую мудрость) и чашей с мацой, символизирующей диететику, гигиену питания.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34" y="0"/>
            <a:ext cx="2122266" cy="29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7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Гиппократ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подробно разбирал ряд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положений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касающихся гигиены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питания (он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писал, что надо знать все пищевые вещества и напитки, употребляемые человеком, равно как и их свойства; знать, как ослабить или усилить те или иные природные свойства каждого из пищевых веществ; соблюдать соотношение между количеством пищи и физическим напряжением; указывал, что количество принимаемой пищи зависит от конституции человека, возраста, времени года, погоды,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местности). </a:t>
            </a:r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-Наряду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 развитием представлений о полезных качествах пищи обогащались также понятия о ее вредных свойствах, о пище как о причине заболеваний и пищевых отравлений.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29" y="44624"/>
            <a:ext cx="2598271" cy="2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6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003916" cy="22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988840"/>
            <a:ext cx="646246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chemeClr val="tx2"/>
                </a:solidFill>
                <a:latin typeface="Times New Roman"/>
              </a:rPr>
              <a:t>Изучалось воздействие пищевых продуктов на организм</a:t>
            </a:r>
            <a:r>
              <a:rPr lang="ru-RU" sz="2400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ru-RU" sz="2400" dirty="0">
                <a:solidFill>
                  <a:schemeClr val="tx2"/>
                </a:solidFill>
                <a:latin typeface="Times New Roman"/>
              </a:rPr>
              <a:t>Великий ученый, энциклопедист Хорезма Абу Али Ибн Сипа (Авиценна) оставил подробную и довольно правильную, с современной точки зрения, оценку питательности продуктов, их усвояемости, удобоваримости, а также рекомендации по оценке качеств продуктов, методы их проверки и т. д.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11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интересные сведения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 медицине можно найти в «Изборнике Святослава». В этой книге много места отведено диетическим советам. Особо подчеркивается значение овощей в питании больного и здорового человека, при этом в группу овощей отнесены также травы, ягоды, фрукты и даже грибы. Из собственно овощей в Киевской Руси наиболее известны были капуста и репа, которые уже в те далекие времена выращивались на огородах.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Овощи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рекомендовалось употреблять в пищу систематически на протяжении всего года, потому что они питательны и полезны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легко могут удовлетворить потребность организма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жидкости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904"/>
            <a:ext cx="6096000" cy="3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4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2. 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Вклад естественнонаучных открытий в развитии науки о питании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Каждое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поколение людей, начиная с очень древних времен, внесло свой вклад в науку питания человека. Этот вклад был как положительный, так и отрицательный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древней Индии науку питания исследовала «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Аюрведа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» (в переводе «Учение о жизни»),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Китае и Японии - «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Макробиотика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» (в переводе «Учение о долгой жизни»).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современное время наибольший вклад в нее внес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Бихрер-Беннер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М., Павлов И.,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Уголев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А., Шаталова Г.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8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/>
              </a:rPr>
              <a:t>Макробиотика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наука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питание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человека.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1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Учение о сжатии и расширении организма (Ян и Инь) в зависимости от питания.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2. Учение о вкусах. </a:t>
            </a:r>
          </a:p>
          <a:p>
            <a:r>
              <a:rPr lang="ru-RU" dirty="0" err="1">
                <a:solidFill>
                  <a:schemeClr val="tx2"/>
                </a:solidFill>
                <a:latin typeface="Times New Roman"/>
              </a:rPr>
              <a:t>Бирхер-Беннер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М. Врач из Цюриха на основании передовых мыслей и учений 19 века, а также собственной практики написал в книгу о питании человека, которую он назвал «Основы лечения питанием на началах энергетики». Вот что он пишет в предисловии к русскому изданию (март 1913 год): «Содержание этой книги раскрывает новую идею и вокруг нее, как воины вокруг знамени, в верности которому они клялись, собирается все до сих пор известное о действии пищи. Идея та -, что человеческая пища, в 96 %-х влияющая лишь как энергия, в силу этого самого, как и всякая энергия располагает потенциалом, от высоты которого зависит течение жизненных процессов и соответственное повышение или понижение производительного прихода пища.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5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времена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Бирхера-Беннера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в науке о питании господствовало учение, что белки наиболее ценные для человеческого тела вещества и поэтому питание должно содержать их побольше.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таком подходе, самым легким казалось обильное питание мясной пищей, а наиболее трудным и обременительным для пищеварения - растительной.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Это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учение игнорировало простой факт того, что большинство людей, особенно бедных крестьян, питаются только капустой и хлебом и живут как ни в чем не бывало.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Теория адекватного питания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      Теория 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адекватного питания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позволяет считать, что 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примененный для решения клинических проблем питания, может изменить наши представления в сущности многих заболеваний и открывает ряд принципиально новых возможностей. </a:t>
            </a:r>
            <a:endParaRPr lang="ru-RU" dirty="0">
              <a:solidFill>
                <a:schemeClr val="tx2"/>
              </a:solidFill>
              <a:latin typeface="Times New Roman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Во-первых, он учитывает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всѐ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многообразие единой многоуровневой системы трофических связей с учетом состояния предшествующих и последующих звеньев, в которую включен и человек как биологический вид и промежуточное звено этой системы.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Во-вторых, ТП преодолевает ограниченный балансный подход в оценке соответствия набора необходимых нутриентов пищи потребностям организма.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В-третьих, ТП учитывает важную биологическую роль других факторов питания, кроме нутриентов, в частности, эндогенной микрофлоры и балластных веществ.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В-четвертых, рассматривая многие заболевания внутренних органов как следствие нарушенного равновесия иммунобиологического состояния организма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симбионтной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преимущественно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суб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 и анаэробной микрофлоры, фактор питания оценивается как регулятор взаимоотношений человека, с одной стороны, с окружающей его биосферной, и, с другой стороны, с эндогенной микрофлорой.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В-пятых, ТП предполагает и новые принципы лечения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заболеваний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1.3 Основные этапы развития науки химии, биологии, физиологии, микробиологии и др.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          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XVIII-XIX веках успехи химии и других наук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позволили: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разработать представления о питательных веществах, содержащихся в пищевых продуктах,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об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энергетической ценности пищи,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физиологии пищеварения.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Накапливались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знания о основных компонентах пищи - белках, жирах, углеводах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эти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вещества рассматривались прежде всего как источник энергии для организма.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конце XIX и в XX веке становится понятным, что продукты питания должны содержать много других веществ, которые также совершенно необходимы для нормальной жизнедеятельности.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                          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Предметом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всестороннего изучения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стали: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аминокислоты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незаменимые жирные кислоты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витамины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витаминоподобные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вещества.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-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биоэлементов.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. 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Наука о питании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1. При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раскопках поселений каменного века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археологи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находят глиняные горшки, которые можно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считать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прообразами современных мисок, кастрюль, сковородок.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Огонь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еще в доисторические времена использовался для жарки мяса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Эта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пища была тяжелой, но человеку тех далеких времен, с его крепким телосложением и при постоянном и непосредственном контакте с грозной, суровой природой такая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еда была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самый раз по потребности. </a:t>
            </a: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Родиной  искусства кулинарии считается Азия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;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оттуда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через Грецию оно пришло в Рим,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потом, постоянно изменяясь и обогащаясь, подвергаясь влиянию разных мод, подчиняясь местным традициям и вкусам, распространилось по всему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миру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6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Витамины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биоэлементы и другие биологически активные вещества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обеспечивают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регуляцию важнейших жизненных функций и нормальное протекание всех жизненных процессов. Поэтому роль этих пищевых компонентов для организма чрезвычайно важна.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Пищевые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вещества содержатся в различных продуктах питания. Это продукты растительного и животного происхождения, продукты пчеловодства и дары моря. В последнее время некоторые пищевые продукты производятся биотехнологическим путем.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К настоящему времени разработаны новые методы оценки содержания в пищевых продуктах необходимых организму веществ, способы определения энергетической ценности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пищи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75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</a:rPr>
              <a:t>Вопросы для самоконтроля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sz="36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1. Что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такое метаболизм?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2.В чем отличие пищевой ценности от биологической?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3.Какова в среднем энергетическая ценность основных пищевых веществ?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4.Какие существуют разновидности питания?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5.Какой термин используют для веществ с повышенным фармакологическим эффектом?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6.Какова суточная потребность взрослого человека в белке?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7.Какие аминокислоты являются незаменимыми?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8.Чем определяется высокая биологическая ценность жиров?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9.Какова роль глюкозы, фруктозы и крахмала в организме человека?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10. Какова суточная потребность взрослого человека в углеводах?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11. Какова роль минеральных веществ в жизнедеятельности организма человека?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12. Какова роль воды в жизнедеятельности организма человека?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13. Какова роль витаминов в жизнедеятельности организма человека?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14. Каковы особенности трехразового и четырехразового питания?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15. Концепции строения белков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Мульдера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Данилевского, теория Фишера.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16. Хронология открытия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протеиногенных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аминокислот.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17. Установление уровней организации белковых молекул.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18. Открытие простых и сложных белков, их роли в питании человека.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19. Возникновение названия «фермент». В чем видели изначально его отличие от энзима.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20. Первые доказательства материальной основы ферментов. </a:t>
            </a: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393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От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итальянской кухни резко отличалась кухня древней Спарты. Спартанский обед был очень простым — горох, бобы, рожь. Т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акая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пища давала возможность спартанцам воспитывать храбрых воинов и иметь знаменитую спартанскую формулу — мускулы, красота и выносливость.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Средневековье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вопросах еды стало более сдержанным; внимание в основном уделялось не количеству, а качеству пищи. Самым большим успехом пользовалось мясо, за ним — рыба, охотно употреблялись бобы, фасоль и горох. Мясо солили впрок и коптили. Блюда из свежего мяса подавали только в самых торжественных случаях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0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Лучше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всего ели в богатых, владеющих громадными угодьями монастырях, где выращивались фрукты и овощи. Поэтому многие рецепты тех дней дошли до нашего времени: в современных кулинарных книгах можно встретить названия «мясо по-монастырски», «рыба по-монастырски», «утка по-монастырски». Все эти блюда, приготовленные с набором самых разнообразных овощей и трав, вкусны и полезны.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XVI веке широкую известность приобрела итальянская кухня. Повара Екатерины Медичи приехали во Францию, к королевскому двору, и привезли свои лучшие 5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достижения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XVI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французская кухня считалась самой изысканной в Европе. На королевских обедах подавалось по 4-6 сортов домашней птицы, 3-4 рыбных блюда, до 8 мясных блюд, дичь, до 10 видов тортов, не считая других сладких кушаний и печенья.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Новаторство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французской кухни состояло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изготовлении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самых разнообразных приправ, соусов. Дошло до того, что естественный вкус пищи, например мяса, совершенно исчезал, поскольку его заглушали аромат и вкус приправ. Только во времена Французской Революции установился обычай обедать и ужинать в более поздние часы (из-за неимоверно долгих заседаний).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время реставрации французская кухня пережила коренную реформу. Блюдам вернули их собственный вкус; приправы стали применяться только для того, чтобы подчеркнуть вкус, запах и даже цвет блюда. Этот принцип обязывал считаться с особыми вкусовыми и ароматическими качествами каждого продукта, составляющего основу данного блюда; он лег в основу искусства современной кулинарии и существует по сей день.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Кухня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при дворах королей и магнатов сыграла в определенной степени роль опытных лабораторий, где рождались новые замыслы, новые решения и новые рецепты. Повара-художника одаривали по-королевски. Но хотя гостей радушно (порой даже слишком) потчевали произведениями кулинарного творчества, секреты сложных рецептов строжайше оберегали.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3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Множество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новых блюд изобрели великие полководцы, политики, поэты. Занятия кулинарией были любимым развлечением многих выдающихся личностей — Ришелье,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Мазарини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Бешамеля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Людовика XIV, Нельсона, Фридриха Великого, Россини, Кутузова, Строганова. Всемирно известные композиторы и артисты оставили свои рецепты любимых блюд.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Русские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цари, в отличие от французских королей, оставили довольно скромные блюда со своими именами: яичницу с луком, чесноком и помидорами (Екатерина II) и суп-пюре из сельдерея и сливок (Петр I).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3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Интерес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 кулинарии проявляли и великие философы. Так, Мишель де Монтень (1533-1592), автор известных «Опытов», написал и весьма ценный труд «Наука о еде».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Многочисленные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народные кушанья, приготовленные из обычных продуктов и очень несложным способом, уступали господским блюдам часто только своим скромным, незатейливым видом, зато бывали вкуснее и полезнее. Скромная кухня рядовых горожан, дешевая, но тоже имеющая свои переходящие из поколения в поколение традиции, как и крестьянская кухня, не раз вдохновляла великих гурманов и прославленных поваров. Большинство популярных национальных блюд ведут свое начало от народной кухни.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2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Еще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IV в. до н. э. греки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завели первую поваренную книгу. </a:t>
            </a:r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Старинные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французские поваренные книги могли бы составить внушительную библиотеку, но большинство содержащихся в них рецептов не выдержали испытания временем. Это были неимоверно сложные и дорогие рецепты, рассчитанные скорее на то, чтобы поразить читателя, чем на то, чтобы удовлетворить его ежедневные потребности.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8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появлением первых ресторанов достижения кулинарного искусства стали использоваться более массово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Слово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«ресторан» приблизительно до конца XVIII века обозначало во Франции тонизирующий освежающий напиток (дословно — обновляющий, укрепляющий).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Первым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ресторатором в нынешнем значении этого слова был парижанин, некий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Буланже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который в 1165 г. поставил перед своим домом на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рю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Бэйе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столы, где за небольшую плату можно было выпить отличный бульон. Это было невиданное новшество;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Буланже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успел заработать кругленькую сумму, прежде чем многочисленным подражателям удалось отбить у него клиентуру. Так возникали первые рестораны.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037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2214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Практическая работа №1. Трофология</vt:lpstr>
      <vt:lpstr>1.  Наука о питании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Вклад естественнонаучных открытий в развитии науки о питании </vt:lpstr>
      <vt:lpstr>Макробиотика.</vt:lpstr>
      <vt:lpstr>Презентация PowerPoint</vt:lpstr>
      <vt:lpstr>Теория адекватного питания</vt:lpstr>
      <vt:lpstr>1.3 Основные этапы развития науки химии, биологии, физиологии, микробиологии и др. </vt:lpstr>
      <vt:lpstr>Презентация PowerPoint</vt:lpstr>
      <vt:lpstr>Вопросы для самоконтроля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Трофология</dc:title>
  <dc:creator>Admin</dc:creator>
  <cp:lastModifiedBy>Admin</cp:lastModifiedBy>
  <cp:revision>7</cp:revision>
  <dcterms:created xsi:type="dcterms:W3CDTF">2020-09-08T08:53:53Z</dcterms:created>
  <dcterms:modified xsi:type="dcterms:W3CDTF">2020-09-08T09:42:25Z</dcterms:modified>
</cp:coreProperties>
</file>